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2" r:id="rId9"/>
    <p:sldId id="263" r:id="rId10"/>
    <p:sldId id="25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82594-A809-498E-9863-F8100378349D}" v="182" dt="2025-02-24T03:13:43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582" y="96"/>
      </p:cViewPr>
      <p:guideLst>
        <p:guide orient="horz" pos="42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A5E0-C2A5-F73D-FB61-74AB55EB3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C1A1B-EF53-B98F-B324-1717B99AC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BF7C-CC23-B1BF-129B-87835CDC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0F0B-982D-5255-26F7-B1918AA2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51D3-97FE-3C55-66A3-EB9A4517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418F-A5EE-D681-8271-D0A04169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CC322B-0631-3570-3809-A8185C677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34347-62F8-BD2D-00B0-2430906C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743A-BF2A-6C62-5E14-1A874CDB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E0C9-227F-D58E-74B4-C793469A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84846-9373-F1CD-1B2E-D7B8B6647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A6F84-DDE1-1FCD-4844-C09802151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B3BEE-E57B-A921-C074-2525ED41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331FD-8CA5-F5B7-45DD-A110C5AD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D599D-B1A5-1E26-71BA-9104F53C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9056-C499-6B9D-322A-C6F5C158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7F84E-E279-A2A3-7B26-62F06E0A4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CA74-3061-479C-4192-9C224BD0B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1660E-C5DF-0F4E-A81D-7E1F15CE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7A6B2-9243-E63E-91FF-525D76FF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9F18-7579-B5C7-5483-A36AF6C9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3DA94-9A30-C092-D386-DF526A7B3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6F73E-D5ED-781F-7AF2-5108B6E1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6EF3A-2FD3-96DC-727D-DCBC8ABD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FA340-776C-974A-E566-6FF888D8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D36E-515B-7FD6-BB07-6F15D178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B86B8-8F44-5362-896B-01B6A085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8A86E-EBC6-3F3D-DEDC-7F4E1464E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58D54-0B97-E78F-889D-7566E367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2C38D-EC71-9736-1936-F6EA3296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B687C-D25F-CA05-6E55-BBFC9E3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BD6-5785-7BC7-7DBB-7719CABD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3F19B-B27B-1F3E-D205-27BEDBEA9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4A9A0-DA8B-54AA-9074-0F9EC7E0D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650EA-B403-BD45-2A3F-DD6BC4C8F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3DB66-EB7A-FAAF-9B73-6E2E6CCA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9AFBA-2091-A9A2-DD31-2C438005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7849A-3015-62EF-F0F5-B2F01F862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6D716-F9B4-F76A-04FD-63D728AC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5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A10B-C026-DB9C-0F82-297B2B09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2B83A-BB25-B4AE-B12A-76EAC719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5442-C9E8-EEE7-00A9-2ABE241D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8EBA7-7595-9847-0CB0-9DA3B0A0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00BF2-9E3C-A52A-73EB-66F0DA2A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3E1A5-4B0E-66DC-E988-CF4D694C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FF15-AA62-2421-23DA-C354B5AE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1197-E13C-04DC-43F5-458E45F7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A53C9-CA9E-6DAC-ABC5-7B83F29E1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871D7-4972-C66B-4B38-0D232A14B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955DA-3167-F18C-2267-FC9FA51D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54873-C019-DA30-8E51-E79F9E82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57224-1612-E127-C099-6FFA457A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31BD-CED0-A7C1-A145-9E9925FE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EBBAC-D912-A865-3999-F2BA14764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D6783-322D-BCBF-EA2E-D6F9BEB26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47B7D-073A-7466-C100-81E7A02B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E7E1B-2371-8D0D-60C0-05279330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8EB5C-4452-12A9-FBB4-F9A6FB4F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1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F9954-E78E-5AB1-A25C-D068112C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CBAF7-9716-82B1-7C2C-6A4A256D7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4642-5104-2DF1-A99F-CF70E264E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320CC-6616-4A1C-B29A-5095C5AF7B9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1013F-08E2-8CA4-FCD5-AA7D0D973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2D8F0-2ACF-76CB-65BE-CE860507D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2AFC30-AE5F-4B26-A585-79547537B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20C9-B0C0-A8FC-76FB-8F61A3174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304"/>
            <a:ext cx="9144000" cy="318992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4774B6F-CA7A-A3D7-FB1D-5BF145C35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3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6F2B1-136F-3DB0-79FD-E271D7572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FB12-0DD8-55AF-77A4-97F4EB1F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304"/>
            <a:ext cx="9144000" cy="318992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F67C068-D118-E50A-684E-B9F9469E75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4164D-3975-CE65-96AE-A6386E33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6604-02B4-F691-49E6-27415969E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304"/>
            <a:ext cx="9144000" cy="318992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542A520-5F2D-0988-C5FE-9704292B2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6F59A-F6B2-8C37-F250-2D196754D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F824-5253-AE21-DC86-3D1EEE6B3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304"/>
            <a:ext cx="9144000" cy="318992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05D08656-EEE0-2629-1358-FBB66E5D4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29CED5D-CF8A-0ACB-E5CC-EEFBCC0A0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E3EFE18-A798-A018-ADB6-52E1F8775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1AB87-2F3D-D546-ACDC-E98B6DE4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2563-555C-3D94-8857-442E3C1A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304"/>
            <a:ext cx="9144000" cy="318992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06CE708-4FDF-FB1D-7A8C-B1E546681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8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 descr="A room with a desk and chairs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19AACB4E-AF25-8CDF-AF79-6CD47686F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4130"/>
    </mc:Choice>
    <mc:Fallback>
      <p:transition advClick="0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0AF59FA496D4B8F696B80841200D6" ma:contentTypeVersion="8" ma:contentTypeDescription="Create a new document." ma:contentTypeScope="" ma:versionID="ad6af4fba98791df0516fadcb9bd3113">
  <xsd:schema xmlns:xsd="http://www.w3.org/2001/XMLSchema" xmlns:xs="http://www.w3.org/2001/XMLSchema" xmlns:p="http://schemas.microsoft.com/office/2006/metadata/properties" xmlns:ns3="43143170-f2ed-4113-92d9-4b96f4a0b474" xmlns:ns4="e3ad230d-15df-4baa-ad96-cb86daac3b4b" targetNamespace="http://schemas.microsoft.com/office/2006/metadata/properties" ma:root="true" ma:fieldsID="237a52b35607cc0d8e05e52654c2a351" ns3:_="" ns4:_="">
    <xsd:import namespace="43143170-f2ed-4113-92d9-4b96f4a0b474"/>
    <xsd:import namespace="e3ad230d-15df-4baa-ad96-cb86daac3b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43170-f2ed-4113-92d9-4b96f4a0b4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d230d-15df-4baa-ad96-cb86daac3b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143170-f2ed-4113-92d9-4b96f4a0b474" xsi:nil="true"/>
  </documentManagement>
</p:properties>
</file>

<file path=customXml/itemProps1.xml><?xml version="1.0" encoding="utf-8"?>
<ds:datastoreItem xmlns:ds="http://schemas.openxmlformats.org/officeDocument/2006/customXml" ds:itemID="{7C496AA8-E299-4D84-8EB1-2703556697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DE15F9-65BF-4DAB-A655-3D030C9D19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43170-f2ed-4113-92d9-4b96f4a0b474"/>
    <ds:schemaRef ds:uri="e3ad230d-15df-4baa-ad96-cb86daac3b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EE9581-FD58-4984-A0A8-6D939152124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e3ad230d-15df-4baa-ad96-cb86daac3b4b"/>
    <ds:schemaRef ds:uri="43143170-f2ed-4113-92d9-4b96f4a0b47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5</Words>
  <Application>Microsoft Office PowerPoint</Application>
  <PresentationFormat>Widescreen</PresentationFormat>
  <Paragraphs>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FRAZIER</dc:creator>
  <cp:lastModifiedBy>LISA FRAZIER</cp:lastModifiedBy>
  <cp:revision>3</cp:revision>
  <dcterms:created xsi:type="dcterms:W3CDTF">2025-02-21T03:12:45Z</dcterms:created>
  <dcterms:modified xsi:type="dcterms:W3CDTF">2025-02-24T03:39:15Z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0x010100D280AF59FA496D4B8F696B80841200D6</vt:lpwstr>
  </property>
</Properties>
</file>